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00" r:id="rId2"/>
    <p:sldId id="297" r:id="rId3"/>
    <p:sldId id="269" r:id="rId4"/>
    <p:sldId id="278" r:id="rId5"/>
    <p:sldId id="273" r:id="rId6"/>
    <p:sldId id="260" r:id="rId7"/>
    <p:sldId id="274" r:id="rId8"/>
    <p:sldId id="295" r:id="rId9"/>
    <p:sldId id="275" r:id="rId10"/>
    <p:sldId id="279" r:id="rId11"/>
    <p:sldId id="299" r:id="rId1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64A2"/>
    <a:srgbClr val="EB9C00"/>
    <a:srgbClr val="7262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7"/>
    <p:restoredTop sz="96327"/>
  </p:normalViewPr>
  <p:slideViewPr>
    <p:cSldViewPr snapToGrid="0">
      <p:cViewPr>
        <p:scale>
          <a:sx n="127" d="100"/>
          <a:sy n="127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CEDB4-3F58-4A81-9581-1F68F5960777}" type="datetimeFigureOut">
              <a:rPr lang="de-DE" smtClean="0"/>
              <a:t>14.06.23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AAEBD-1DEC-4235-BAEF-D129034F68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4632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AAEBD-1DEC-4235-BAEF-D129034F687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0640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AAEBD-1DEC-4235-BAEF-D129034F687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8276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AAEBD-1DEC-4235-BAEF-D129034F687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6678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AAEBD-1DEC-4235-BAEF-D129034F687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4302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AAEBD-1DEC-4235-BAEF-D129034F687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8984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AAEBD-1DEC-4235-BAEF-D129034F6877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290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1.sv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9.svg"/><Relationship Id="rId10" Type="http://schemas.openxmlformats.org/officeDocument/2006/relationships/image" Target="../media/image5.svg"/><Relationship Id="rId4" Type="http://schemas.openxmlformats.org/officeDocument/2006/relationships/image" Target="../media/image8.png"/><Relationship Id="rId9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6.png"/><Relationship Id="rId3" Type="http://schemas.openxmlformats.org/officeDocument/2006/relationships/image" Target="../media/image13.svg"/><Relationship Id="rId7" Type="http://schemas.openxmlformats.org/officeDocument/2006/relationships/image" Target="../media/image8.png"/><Relationship Id="rId12" Type="http://schemas.openxmlformats.org/officeDocument/2006/relationships/image" Target="../media/image15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7.sv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7.sv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7.sv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83B95EE5-C17F-2997-81EE-9C13616404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8644" y="1027112"/>
            <a:ext cx="9534525" cy="550545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227EAEBD-D532-24CE-7D9A-142D7DFED7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85568" y="6768547"/>
            <a:ext cx="929400" cy="47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3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333CD17-2032-7209-76D3-CD11F1CEF9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8643" y="1027112"/>
            <a:ext cx="9534525" cy="551258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3A2AF8D-2491-9652-9E83-BE04631205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517399" y="1573894"/>
            <a:ext cx="5146577" cy="2969733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227EAEBD-D532-24CE-7D9A-142D7DFED75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85568" y="6768547"/>
            <a:ext cx="929400" cy="471673"/>
          </a:xfrm>
          <a:prstGeom prst="rect">
            <a:avLst/>
          </a:prstGeom>
        </p:spPr>
      </p:pic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2341B6C-D801-4200-A492-670AE010CABC}"/>
              </a:ext>
            </a:extLst>
          </p:cNvPr>
          <p:cNvGrpSpPr/>
          <p:nvPr userDrawn="1"/>
        </p:nvGrpSpPr>
        <p:grpSpPr>
          <a:xfrm flipH="1">
            <a:off x="1422436" y="1516923"/>
            <a:ext cx="5336501" cy="3078338"/>
            <a:chOff x="1343340" y="1471318"/>
            <a:chExt cx="7980584" cy="4603567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B185771E-72ED-AE0C-A09A-A2995CB734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V="1">
              <a:off x="3136106" y="2503487"/>
              <a:ext cx="4419600" cy="2552700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420329C2-B033-8791-88A3-4E3244FB12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V="1">
              <a:off x="4904324" y="3522185"/>
              <a:ext cx="4419600" cy="2552700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1983DFA5-B5FA-52E5-7DD3-B0A123971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V="1">
              <a:off x="1343340" y="1471318"/>
              <a:ext cx="4419600" cy="2552700"/>
            </a:xfrm>
            <a:prstGeom prst="rect">
              <a:avLst/>
            </a:prstGeom>
          </p:spPr>
        </p:pic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39A5912B-27FC-23D6-E065-29F7BCCB302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1811459" y="1750660"/>
            <a:ext cx="4534275" cy="26162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9B96E2F-A6FE-4BA5-2359-3A5BE58D09B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4333987" y="3195483"/>
            <a:ext cx="4534275" cy="26162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B0BAA8C-6F1C-C4FF-C3F9-2688AE9194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4027837" y="3018716"/>
            <a:ext cx="5146577" cy="2969733"/>
          </a:xfrm>
          <a:prstGeom prst="rect">
            <a:avLst/>
          </a:prstGeo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2761FFC-D01E-2197-A862-CD4D63CA763F}"/>
              </a:ext>
            </a:extLst>
          </p:cNvPr>
          <p:cNvGrpSpPr/>
          <p:nvPr userDrawn="1"/>
        </p:nvGrpSpPr>
        <p:grpSpPr>
          <a:xfrm flipH="1">
            <a:off x="3934577" y="2964414"/>
            <a:ext cx="5336501" cy="3078338"/>
            <a:chOff x="1343340" y="1471318"/>
            <a:chExt cx="7980584" cy="4603567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95E67F1B-B7BB-0395-623B-14606122BB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V="1">
              <a:off x="3136106" y="2503487"/>
              <a:ext cx="4419600" cy="2552700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E1E22571-5AB6-6889-D00D-763495C4B9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V="1">
              <a:off x="4904324" y="3522185"/>
              <a:ext cx="4419600" cy="2552700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52C372C8-D319-24DA-D707-92EE8B320C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V="1">
              <a:off x="1343340" y="1471318"/>
              <a:ext cx="4419600" cy="2552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263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C43F543-D85E-D028-8244-C2605FEB47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8644" y="1027112"/>
            <a:ext cx="9541791" cy="5505449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227EAEBD-D532-24CE-7D9A-142D7DFED7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85568" y="6768547"/>
            <a:ext cx="929400" cy="47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61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C43F543-D85E-D028-8244-C2605FEB47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8644" y="1027112"/>
            <a:ext cx="9541791" cy="5505449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227EAEBD-D532-24CE-7D9A-142D7DFED7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85568" y="6768547"/>
            <a:ext cx="929400" cy="47167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9A2C20A-E9EE-02B4-7CCE-48F0E194BF1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569779" y="1600791"/>
            <a:ext cx="3592569" cy="207285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1EB9E30-F398-B7FF-0D22-8599B1AAD83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3549621" y="2743411"/>
            <a:ext cx="3592569" cy="207285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563FF3D-4228-49E4-04DD-CCDE16911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5529463" y="3886031"/>
            <a:ext cx="3592569" cy="207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95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C43F543-D85E-D028-8244-C2605FEB47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8644" y="1027112"/>
            <a:ext cx="9541791" cy="550544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F4F49E0-95C0-A1C3-F346-FC3492F3A8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289283" y="1443871"/>
            <a:ext cx="4136158" cy="238669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63AB239-EFB0-8B3F-7228-92BBDB5CBA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281100" y="2587226"/>
            <a:ext cx="4136158" cy="238669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79A8F51-127E-82DC-8350-3B57999FB2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5257668" y="3729111"/>
            <a:ext cx="4136158" cy="2386691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227EAEBD-D532-24CE-7D9A-142D7DFED75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85568" y="6768547"/>
            <a:ext cx="929400" cy="47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72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C43F543-D85E-D028-8244-C2605FEB47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8644" y="1027112"/>
            <a:ext cx="9541791" cy="5505449"/>
          </a:xfrm>
          <a:prstGeom prst="rect">
            <a:avLst/>
          </a:prstGeom>
        </p:spPr>
      </p:pic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C7995F24-1B55-D88A-519D-FA0CF5E748A6}"/>
              </a:ext>
            </a:extLst>
          </p:cNvPr>
          <p:cNvGrpSpPr/>
          <p:nvPr userDrawn="1"/>
        </p:nvGrpSpPr>
        <p:grpSpPr>
          <a:xfrm flipH="1">
            <a:off x="5171914" y="3679973"/>
            <a:ext cx="4307666" cy="2484859"/>
            <a:chOff x="1343340" y="1471318"/>
            <a:chExt cx="7980584" cy="4603567"/>
          </a:xfrm>
        </p:grpSpPr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029B4AA4-EDDB-AD8A-57A7-FDD36E5342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V="1">
              <a:off x="3136106" y="2503487"/>
              <a:ext cx="4419600" cy="2552700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0842DB7-A53E-57DF-62AD-E9476167F0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V="1">
              <a:off x="4904324" y="3522185"/>
              <a:ext cx="4419600" cy="2552700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F4EE8D38-C5DE-55F5-1CFB-C8FA07C960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V="1">
              <a:off x="1343340" y="1471318"/>
              <a:ext cx="4419600" cy="2552700"/>
            </a:xfrm>
            <a:prstGeom prst="rect">
              <a:avLst/>
            </a:prstGeom>
          </p:spPr>
        </p:pic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C7514822-D23D-E2E3-D753-6762B657D11C}"/>
              </a:ext>
            </a:extLst>
          </p:cNvPr>
          <p:cNvGrpSpPr/>
          <p:nvPr userDrawn="1"/>
        </p:nvGrpSpPr>
        <p:grpSpPr>
          <a:xfrm flipH="1">
            <a:off x="3192072" y="2536671"/>
            <a:ext cx="4307666" cy="2484859"/>
            <a:chOff x="1343340" y="1471318"/>
            <a:chExt cx="7980584" cy="4603567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206DF03F-7028-B479-4A2B-68650AA2F2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V="1">
              <a:off x="3136106" y="2503487"/>
              <a:ext cx="4419600" cy="2552700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0B3FE741-A623-90CB-08E7-FEA976C0F5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V="1">
              <a:off x="4904324" y="3522185"/>
              <a:ext cx="4419600" cy="2552700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DE8D919B-7DB7-784A-2B70-5B92D33D87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V="1">
              <a:off x="1343340" y="1471318"/>
              <a:ext cx="4419600" cy="2552700"/>
            </a:xfrm>
            <a:prstGeom prst="rect">
              <a:avLst/>
            </a:prstGeom>
          </p:spPr>
        </p:pic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1234F02-867B-EDFF-CD30-6A23AD5D034F}"/>
              </a:ext>
            </a:extLst>
          </p:cNvPr>
          <p:cNvGrpSpPr/>
          <p:nvPr userDrawn="1"/>
        </p:nvGrpSpPr>
        <p:grpSpPr>
          <a:xfrm flipH="1">
            <a:off x="1203529" y="1394786"/>
            <a:ext cx="4307666" cy="2484859"/>
            <a:chOff x="1343340" y="1471318"/>
            <a:chExt cx="7980584" cy="4603567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71921D30-F468-8E75-996A-11A581D663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V="1">
              <a:off x="3136106" y="2503487"/>
              <a:ext cx="4419600" cy="2552700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24EE1C22-CF91-F098-AF44-ECA808301B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V="1">
              <a:off x="4904324" y="3522185"/>
              <a:ext cx="4419600" cy="2552700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48358D37-72E3-82C9-A6DD-FD0F93C01F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V="1">
              <a:off x="1343340" y="1471318"/>
              <a:ext cx="4419600" cy="2552700"/>
            </a:xfrm>
            <a:prstGeom prst="rect">
              <a:avLst/>
            </a:prstGeom>
          </p:spPr>
        </p:pic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227EAEBD-D532-24CE-7D9A-142D7DFED75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85568" y="6768547"/>
            <a:ext cx="929400" cy="47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74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C43F543-D85E-D028-8244-C2605FEB47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8644" y="1027112"/>
            <a:ext cx="9541791" cy="5505449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227EAEBD-D532-24CE-7D9A-142D7DFED7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85568" y="6768547"/>
            <a:ext cx="929400" cy="47167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E8A28C2-BCBE-0DEA-85BD-045DEC5F083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59706" y="1537379"/>
            <a:ext cx="7772400" cy="448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97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C43F543-D85E-D028-8244-C2605FEB47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8644" y="1027112"/>
            <a:ext cx="9541791" cy="5505449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227EAEBD-D532-24CE-7D9A-142D7DFED7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85568" y="6768547"/>
            <a:ext cx="929400" cy="47167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5B99F0D-6C7B-9506-ECC5-485EE802C90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59706" y="1537379"/>
            <a:ext cx="7772400" cy="448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72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C43F543-D85E-D028-8244-C2605FEB47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8644" y="1027112"/>
            <a:ext cx="9541791" cy="5505449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227EAEBD-D532-24CE-7D9A-142D7DFED7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85568" y="6768547"/>
            <a:ext cx="929400" cy="47167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9A2C20A-E9EE-02B4-7CCE-48F0E194BF1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569779" y="1600791"/>
            <a:ext cx="3592569" cy="207285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1EB9E30-F398-B7FF-0D22-8599B1AAD83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3549621" y="2743411"/>
            <a:ext cx="3592569" cy="207285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563FF3D-4228-49E4-04DD-CCDE16911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5529463" y="3886031"/>
            <a:ext cx="3592569" cy="207285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79A8F51-127E-82DC-8350-3B57999FB26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5257668" y="3729111"/>
            <a:ext cx="4136158" cy="238669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63AB239-EFB0-8B3F-7228-92BBDB5CBA7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3281100" y="2587226"/>
            <a:ext cx="4136158" cy="238669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F4F49E0-95C0-A1C3-F346-FC3492F3A81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289283" y="1443871"/>
            <a:ext cx="4136158" cy="2386691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1234F02-867B-EDFF-CD30-6A23AD5D034F}"/>
              </a:ext>
            </a:extLst>
          </p:cNvPr>
          <p:cNvGrpSpPr/>
          <p:nvPr userDrawn="1"/>
        </p:nvGrpSpPr>
        <p:grpSpPr>
          <a:xfrm flipH="1">
            <a:off x="1203529" y="1394786"/>
            <a:ext cx="4307666" cy="2484859"/>
            <a:chOff x="1343340" y="1471318"/>
            <a:chExt cx="7980584" cy="4603567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71921D30-F468-8E75-996A-11A581D663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flipV="1">
              <a:off x="3136106" y="2503487"/>
              <a:ext cx="4419600" cy="2552700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24EE1C22-CF91-F098-AF44-ECA808301B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flipV="1">
              <a:off x="4904324" y="3522185"/>
              <a:ext cx="4419600" cy="2552700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48358D37-72E3-82C9-A6DD-FD0F93C01F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flipV="1">
              <a:off x="1343340" y="1471318"/>
              <a:ext cx="4419600" cy="2552700"/>
            </a:xfrm>
            <a:prstGeom prst="rect">
              <a:avLst/>
            </a:prstGeom>
          </p:spPr>
        </p:pic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C7514822-D23D-E2E3-D753-6762B657D11C}"/>
              </a:ext>
            </a:extLst>
          </p:cNvPr>
          <p:cNvGrpSpPr/>
          <p:nvPr userDrawn="1"/>
        </p:nvGrpSpPr>
        <p:grpSpPr>
          <a:xfrm flipH="1">
            <a:off x="3192072" y="2536671"/>
            <a:ext cx="4307666" cy="2484859"/>
            <a:chOff x="1343340" y="1471318"/>
            <a:chExt cx="7980584" cy="4603567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206DF03F-7028-B479-4A2B-68650AA2F2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flipV="1">
              <a:off x="3136106" y="2503487"/>
              <a:ext cx="4419600" cy="2552700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0B3FE741-A623-90CB-08E7-FEA976C0F5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flipV="1">
              <a:off x="4904324" y="3522185"/>
              <a:ext cx="4419600" cy="2552700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DE8D919B-7DB7-784A-2B70-5B92D33D87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flipV="1">
              <a:off x="1343340" y="1471318"/>
              <a:ext cx="4419600" cy="2552700"/>
            </a:xfrm>
            <a:prstGeom prst="rect">
              <a:avLst/>
            </a:prstGeom>
          </p:spPr>
        </p:pic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C7995F24-1B55-D88A-519D-FA0CF5E748A6}"/>
              </a:ext>
            </a:extLst>
          </p:cNvPr>
          <p:cNvGrpSpPr/>
          <p:nvPr userDrawn="1"/>
        </p:nvGrpSpPr>
        <p:grpSpPr>
          <a:xfrm flipH="1">
            <a:off x="5171914" y="3679973"/>
            <a:ext cx="4307666" cy="2484859"/>
            <a:chOff x="1343340" y="1471318"/>
            <a:chExt cx="7980584" cy="4603567"/>
          </a:xfrm>
        </p:grpSpPr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029B4AA4-EDDB-AD8A-57A7-FDD36E5342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flipV="1">
              <a:off x="3136106" y="2503487"/>
              <a:ext cx="4419600" cy="2552700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0842DB7-A53E-57DF-62AD-E9476167F0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flipV="1">
              <a:off x="4904324" y="3522185"/>
              <a:ext cx="4419600" cy="2552700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F4EE8D38-C5DE-55F5-1CFB-C8FA07C960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flipV="1">
              <a:off x="1343340" y="1471318"/>
              <a:ext cx="4419600" cy="2552700"/>
            </a:xfrm>
            <a:prstGeom prst="rect">
              <a:avLst/>
            </a:prstGeom>
          </p:spPr>
        </p:pic>
      </p:grpSp>
      <p:pic>
        <p:nvPicPr>
          <p:cNvPr id="22" name="Grafik 21">
            <a:extLst>
              <a:ext uri="{FF2B5EF4-FFF2-40B4-BE49-F238E27FC236}">
                <a16:creationId xmlns:a16="http://schemas.microsoft.com/office/drawing/2014/main" id="{94AEFFFD-B5CB-07C1-E28C-BD3A35D4A1D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59706" y="1537379"/>
            <a:ext cx="7772400" cy="4484914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86627CCB-19DB-4D74-C0BB-480197E5AD6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459706" y="1537379"/>
            <a:ext cx="7772400" cy="448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88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AB67D5B8-6D0A-0A18-CC67-9A854FB0C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85568" y="6768547"/>
            <a:ext cx="929400" cy="47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27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0697-6C4F-418D-9179-BD01B41C0BE0}" type="datetimeFigureOut">
              <a:rPr lang="de-DE" smtClean="0"/>
              <a:t>14.06.23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4C63-F81B-49F6-B008-408C5E5960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0802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7732B051-8940-7DE6-2BC2-D591FEE045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8644" y="1027112"/>
            <a:ext cx="9534525" cy="550545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DC3C630-974A-FF16-377F-B4DCEF3863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3619" y="2012950"/>
            <a:ext cx="6124575" cy="3533775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EC571978-2674-D35A-81D5-03A2E5A8197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85568" y="6768547"/>
            <a:ext cx="929400" cy="47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08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0697-6C4F-418D-9179-BD01B41C0BE0}" type="datetimeFigureOut">
              <a:rPr lang="de-DE" smtClean="0"/>
              <a:t>14.06.23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4C63-F81B-49F6-B008-408C5E5960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679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0697-6C4F-418D-9179-BD01B41C0BE0}" type="datetimeFigureOut">
              <a:rPr lang="de-DE" smtClean="0"/>
              <a:t>14.06.23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4C63-F81B-49F6-B008-408C5E5960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3926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0697-6C4F-418D-9179-BD01B41C0BE0}" type="datetimeFigureOut">
              <a:rPr lang="de-DE" smtClean="0"/>
              <a:t>14.06.23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4C63-F81B-49F6-B008-408C5E5960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9922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0697-6C4F-418D-9179-BD01B41C0BE0}" type="datetimeFigureOut">
              <a:rPr lang="de-DE" smtClean="0"/>
              <a:t>14.06.23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4C63-F81B-49F6-B008-408C5E5960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25894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0697-6C4F-418D-9179-BD01B41C0BE0}" type="datetimeFigureOut">
              <a:rPr lang="de-DE" smtClean="0"/>
              <a:t>14.06.23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4C63-F81B-49F6-B008-408C5E5960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89152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0697-6C4F-418D-9179-BD01B41C0BE0}" type="datetimeFigureOut">
              <a:rPr lang="de-DE" smtClean="0"/>
              <a:t>14.06.23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4C63-F81B-49F6-B008-408C5E5960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9637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83B95EE5-C17F-2997-81EE-9C13616404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8644" y="1027112"/>
            <a:ext cx="9534525" cy="550545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2034625-B0CE-8E0C-D230-55EBC0B87D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85568" y="6768547"/>
            <a:ext cx="929400" cy="47167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D59426B-396C-1E26-9096-53C047D2556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V="1">
            <a:off x="3136106" y="2503487"/>
            <a:ext cx="4419600" cy="25527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3414311-5037-247A-D316-409AD412BAD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V="1">
            <a:off x="4904324" y="3522185"/>
            <a:ext cx="4419600" cy="25527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2840385-7ECC-6B93-ABDE-124D36A413C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V="1">
            <a:off x="1343340" y="1471318"/>
            <a:ext cx="44196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53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67E08F1-F552-40D5-9DC4-2203BFA84D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8644" y="1027112"/>
            <a:ext cx="9534525" cy="550545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4B32DD9-3ED1-CF2C-26EC-F5E7144E2E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59706" y="1537380"/>
            <a:ext cx="7772400" cy="448491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8340C4A-722E-3809-0494-ECC08C381EE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85568" y="6768547"/>
            <a:ext cx="929400" cy="47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44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67E08F1-F552-40D5-9DC4-2203BFA84D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8644" y="1027112"/>
            <a:ext cx="9534525" cy="550545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8340C4A-722E-3809-0494-ECC08C381EE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85568" y="6768547"/>
            <a:ext cx="929400" cy="471673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9CC57324-DA1D-E36D-645C-A670A781329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59706" y="1537380"/>
            <a:ext cx="7772400" cy="448491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29EE1AD-657B-7413-8477-320BC4F616E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83619" y="2012950"/>
            <a:ext cx="6124575" cy="3533775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26B4A1FF-1DFF-20A8-1E8E-303482CF811A}"/>
              </a:ext>
            </a:extLst>
          </p:cNvPr>
          <p:cNvGrpSpPr/>
          <p:nvPr userDrawn="1"/>
        </p:nvGrpSpPr>
        <p:grpSpPr>
          <a:xfrm>
            <a:off x="1343340" y="1471318"/>
            <a:ext cx="7980584" cy="4603567"/>
            <a:chOff x="1343340" y="1471318"/>
            <a:chExt cx="7980584" cy="4603567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6CF365E8-01B7-DBAE-2D37-17C00D0ACB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flipV="1">
              <a:off x="3136106" y="2503487"/>
              <a:ext cx="4419600" cy="2552700"/>
            </a:xfrm>
            <a:prstGeom prst="rect">
              <a:avLst/>
            </a:prstGeom>
          </p:spPr>
        </p:pic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4A117EB9-DE14-B2D1-3251-84E6361D11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flipV="1">
              <a:off x="4904324" y="3522185"/>
              <a:ext cx="4419600" cy="2552700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57B16752-4EEF-F0A9-56AD-081C11431B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flipV="1">
              <a:off x="1343340" y="1471318"/>
              <a:ext cx="4419600" cy="2552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1414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333CD17-2032-7209-76D3-CD11F1CEF9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8643" y="1027112"/>
            <a:ext cx="9534525" cy="5512586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227EAEBD-D532-24CE-7D9A-142D7DFED7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85568" y="6768547"/>
            <a:ext cx="929400" cy="47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91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333CD17-2032-7209-76D3-CD11F1CEF9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8643" y="1027112"/>
            <a:ext cx="9534525" cy="5512586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227EAEBD-D532-24CE-7D9A-142D7DFED7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85568" y="6768547"/>
            <a:ext cx="929400" cy="47167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9A5912B-27FC-23D6-E065-29F7BCCB302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823551" y="1747992"/>
            <a:ext cx="4534275" cy="26162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9B96E2F-A6FE-4BA5-2359-3A5BE58D09B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4333987" y="3195483"/>
            <a:ext cx="4534275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26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333CD17-2032-7209-76D3-CD11F1CEF9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8643" y="1027112"/>
            <a:ext cx="9534525" cy="5512586"/>
          </a:xfrm>
          <a:prstGeom prst="rect">
            <a:avLst/>
          </a:prstGeom>
        </p:spPr>
      </p:pic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2341B6C-D801-4200-A492-670AE010CABC}"/>
              </a:ext>
            </a:extLst>
          </p:cNvPr>
          <p:cNvGrpSpPr/>
          <p:nvPr userDrawn="1"/>
        </p:nvGrpSpPr>
        <p:grpSpPr>
          <a:xfrm flipH="1">
            <a:off x="1422436" y="1516923"/>
            <a:ext cx="5336501" cy="3078338"/>
            <a:chOff x="1343340" y="1471318"/>
            <a:chExt cx="7980584" cy="4603567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B185771E-72ED-AE0C-A09A-A2995CB734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V="1">
              <a:off x="3136106" y="2503487"/>
              <a:ext cx="4419600" cy="2552700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420329C2-B033-8791-88A3-4E3244FB12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V="1">
              <a:off x="4904324" y="3522185"/>
              <a:ext cx="4419600" cy="2552700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1983DFA5-B5FA-52E5-7DD3-B0A123971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V="1">
              <a:off x="1343340" y="1471318"/>
              <a:ext cx="4419600" cy="2552700"/>
            </a:xfrm>
            <a:prstGeom prst="rect">
              <a:avLst/>
            </a:prstGeom>
          </p:spPr>
        </p:pic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2761FFC-D01E-2197-A862-CD4D63CA763F}"/>
              </a:ext>
            </a:extLst>
          </p:cNvPr>
          <p:cNvGrpSpPr/>
          <p:nvPr userDrawn="1"/>
        </p:nvGrpSpPr>
        <p:grpSpPr>
          <a:xfrm flipH="1">
            <a:off x="3934577" y="2964414"/>
            <a:ext cx="5336501" cy="3078338"/>
            <a:chOff x="1343340" y="1471318"/>
            <a:chExt cx="7980584" cy="4603567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95E67F1B-B7BB-0395-623B-14606122BB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V="1">
              <a:off x="3136106" y="2503487"/>
              <a:ext cx="4419600" cy="2552700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E1E22571-5AB6-6889-D00D-763495C4B9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V="1">
              <a:off x="4904324" y="3522185"/>
              <a:ext cx="4419600" cy="2552700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52C372C8-D319-24DA-D707-92EE8B320C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V="1">
              <a:off x="1343340" y="1471318"/>
              <a:ext cx="4419600" cy="2552700"/>
            </a:xfrm>
            <a:prstGeom prst="rect">
              <a:avLst/>
            </a:prstGeom>
          </p:spPr>
        </p:pic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227EAEBD-D532-24CE-7D9A-142D7DFED75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85568" y="6768547"/>
            <a:ext cx="929400" cy="47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333CD17-2032-7209-76D3-CD11F1CEF9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8643" y="1027112"/>
            <a:ext cx="9534525" cy="551258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3A2AF8D-2491-9652-9E83-BE04631205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517399" y="1573894"/>
            <a:ext cx="5146577" cy="2969733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227EAEBD-D532-24CE-7D9A-142D7DFED75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85568" y="6768547"/>
            <a:ext cx="929400" cy="47167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B0BAA8C-6F1C-C4FF-C3F9-2688AE9194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4027837" y="3018716"/>
            <a:ext cx="5146577" cy="296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87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50697-6C4F-418D-9179-BD01B41C0BE0}" type="datetimeFigureOut">
              <a:rPr lang="de-DE" smtClean="0"/>
              <a:t>14.06.23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D4C63-F81B-49F6-B008-408C5E5960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4822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73" r:id="rId3"/>
    <p:sldLayoutId id="2147483672" r:id="rId4"/>
    <p:sldLayoutId id="2147483675" r:id="rId5"/>
    <p:sldLayoutId id="2147483676" r:id="rId6"/>
    <p:sldLayoutId id="2147483677" r:id="rId7"/>
    <p:sldLayoutId id="2147483680" r:id="rId8"/>
    <p:sldLayoutId id="2147483679" r:id="rId9"/>
    <p:sldLayoutId id="2147483678" r:id="rId10"/>
    <p:sldLayoutId id="2147483682" r:id="rId11"/>
    <p:sldLayoutId id="2147483681" r:id="rId12"/>
    <p:sldLayoutId id="2147483684" r:id="rId13"/>
    <p:sldLayoutId id="2147483683" r:id="rId14"/>
    <p:sldLayoutId id="2147483687" r:id="rId15"/>
    <p:sldLayoutId id="2147483686" r:id="rId16"/>
    <p:sldLayoutId id="2147483685" r:id="rId17"/>
    <p:sldLayoutId id="2147483674" r:id="rId18"/>
    <p:sldLayoutId id="2147483661" r:id="rId19"/>
    <p:sldLayoutId id="2147483662" r:id="rId20"/>
    <p:sldLayoutId id="2147483663" r:id="rId21"/>
    <p:sldLayoutId id="2147483664" r:id="rId22"/>
    <p:sldLayoutId id="2147483665" r:id="rId23"/>
    <p:sldLayoutId id="2147483668" r:id="rId24"/>
    <p:sldLayoutId id="2147483669" r:id="rId25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apple.com/de/app/3d-turnhalle-mobile/id6447486562" TargetMode="Externa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play.google.com/store/apps/details?id=com.LukasMetzech.a3DTurnhalleMobile&amp;gl=DE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png"/><Relationship Id="rId18" Type="http://schemas.openxmlformats.org/officeDocument/2006/relationships/image" Target="../media/image39.svg"/><Relationship Id="rId26" Type="http://schemas.openxmlformats.org/officeDocument/2006/relationships/image" Target="../media/image46.png"/><Relationship Id="rId39" Type="http://schemas.openxmlformats.org/officeDocument/2006/relationships/image" Target="../media/image59.svg"/><Relationship Id="rId21" Type="http://schemas.openxmlformats.org/officeDocument/2006/relationships/image" Target="../media/image3.png"/><Relationship Id="rId34" Type="http://schemas.openxmlformats.org/officeDocument/2006/relationships/image" Target="../media/image54.png"/><Relationship Id="rId42" Type="http://schemas.openxmlformats.org/officeDocument/2006/relationships/image" Target="../media/image62.png"/><Relationship Id="rId47" Type="http://schemas.openxmlformats.org/officeDocument/2006/relationships/image" Target="../media/image67.sv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7.svg"/><Relationship Id="rId29" Type="http://schemas.openxmlformats.org/officeDocument/2006/relationships/image" Target="../media/image49.sv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24" Type="http://schemas.openxmlformats.org/officeDocument/2006/relationships/image" Target="../media/image44.png"/><Relationship Id="rId32" Type="http://schemas.openxmlformats.org/officeDocument/2006/relationships/image" Target="../media/image52.png"/><Relationship Id="rId37" Type="http://schemas.openxmlformats.org/officeDocument/2006/relationships/image" Target="../media/image57.svg"/><Relationship Id="rId40" Type="http://schemas.openxmlformats.org/officeDocument/2006/relationships/image" Target="../media/image60.png"/><Relationship Id="rId45" Type="http://schemas.openxmlformats.org/officeDocument/2006/relationships/image" Target="../media/image65.sv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3.svg"/><Relationship Id="rId28" Type="http://schemas.openxmlformats.org/officeDocument/2006/relationships/image" Target="../media/image48.png"/><Relationship Id="rId36" Type="http://schemas.openxmlformats.org/officeDocument/2006/relationships/image" Target="../media/image56.png"/><Relationship Id="rId10" Type="http://schemas.openxmlformats.org/officeDocument/2006/relationships/image" Target="../media/image31.svg"/><Relationship Id="rId19" Type="http://schemas.openxmlformats.org/officeDocument/2006/relationships/image" Target="../media/image40.png"/><Relationship Id="rId31" Type="http://schemas.openxmlformats.org/officeDocument/2006/relationships/image" Target="../media/image51.svg"/><Relationship Id="rId44" Type="http://schemas.openxmlformats.org/officeDocument/2006/relationships/image" Target="../media/image64.pn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4" Type="http://schemas.openxmlformats.org/officeDocument/2006/relationships/image" Target="../media/image35.svg"/><Relationship Id="rId22" Type="http://schemas.openxmlformats.org/officeDocument/2006/relationships/image" Target="../media/image42.png"/><Relationship Id="rId27" Type="http://schemas.openxmlformats.org/officeDocument/2006/relationships/image" Target="../media/image47.svg"/><Relationship Id="rId30" Type="http://schemas.openxmlformats.org/officeDocument/2006/relationships/image" Target="../media/image50.png"/><Relationship Id="rId35" Type="http://schemas.openxmlformats.org/officeDocument/2006/relationships/image" Target="../media/image55.svg"/><Relationship Id="rId43" Type="http://schemas.openxmlformats.org/officeDocument/2006/relationships/image" Target="../media/image63.svg"/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12" Type="http://schemas.openxmlformats.org/officeDocument/2006/relationships/image" Target="../media/image33.svg"/><Relationship Id="rId17" Type="http://schemas.openxmlformats.org/officeDocument/2006/relationships/image" Target="../media/image38.png"/><Relationship Id="rId25" Type="http://schemas.openxmlformats.org/officeDocument/2006/relationships/image" Target="../media/image45.svg"/><Relationship Id="rId33" Type="http://schemas.openxmlformats.org/officeDocument/2006/relationships/image" Target="../media/image53.svg"/><Relationship Id="rId38" Type="http://schemas.openxmlformats.org/officeDocument/2006/relationships/image" Target="../media/image58.png"/><Relationship Id="rId46" Type="http://schemas.openxmlformats.org/officeDocument/2006/relationships/image" Target="../media/image66.png"/><Relationship Id="rId20" Type="http://schemas.openxmlformats.org/officeDocument/2006/relationships/image" Target="../media/image41.svg"/><Relationship Id="rId41" Type="http://schemas.openxmlformats.org/officeDocument/2006/relationships/image" Target="../media/image6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Spielzeug, Visitenkarte enthält.&#10;&#10;Automatisch generierte Beschreibung">
            <a:extLst>
              <a:ext uri="{FF2B5EF4-FFF2-40B4-BE49-F238E27FC236}">
                <a16:creationId xmlns:a16="http://schemas.microsoft.com/office/drawing/2014/main" id="{B07D34DE-FCC7-B1A9-C401-B83FCDA87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884"/>
            <a:ext cx="10691677" cy="7559771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2C1C8F9-3978-E990-98B1-21746C58FC33}"/>
              </a:ext>
            </a:extLst>
          </p:cNvPr>
          <p:cNvSpPr txBox="1"/>
          <p:nvPr/>
        </p:nvSpPr>
        <p:spPr>
          <a:xfrm>
            <a:off x="1099335" y="2433564"/>
            <a:ext cx="5599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659858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5">
            <a:extLst>
              <a:ext uri="{FF2B5EF4-FFF2-40B4-BE49-F238E27FC236}">
                <a16:creationId xmlns:a16="http://schemas.microsoft.com/office/drawing/2014/main" id="{F4AA917F-C73C-EE6C-4951-E6CB1B95CBB0}"/>
              </a:ext>
            </a:extLst>
          </p:cNvPr>
          <p:cNvSpPr/>
          <p:nvPr/>
        </p:nvSpPr>
        <p:spPr>
          <a:xfrm>
            <a:off x="909405" y="6026432"/>
            <a:ext cx="390111" cy="38313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" name="object 14">
            <a:extLst>
              <a:ext uri="{FF2B5EF4-FFF2-40B4-BE49-F238E27FC236}">
                <a16:creationId xmlns:a16="http://schemas.microsoft.com/office/drawing/2014/main" id="{A5072D31-245A-EE85-6C2F-D9C3A5AEC029}"/>
              </a:ext>
            </a:extLst>
          </p:cNvPr>
          <p:cNvSpPr/>
          <p:nvPr/>
        </p:nvSpPr>
        <p:spPr>
          <a:xfrm>
            <a:off x="916798" y="6534437"/>
            <a:ext cx="375327" cy="38313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defTabSz="839875"/>
            <a:endParaRPr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F32834F-FE60-B05B-9C28-AE14D819ADFE}"/>
              </a:ext>
            </a:extLst>
          </p:cNvPr>
          <p:cNvSpPr txBox="1"/>
          <p:nvPr/>
        </p:nvSpPr>
        <p:spPr>
          <a:xfrm>
            <a:off x="1299515" y="6040236"/>
            <a:ext cx="7899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MATERIAL</a:t>
            </a:r>
            <a:r>
              <a:rPr lang="de-DE" dirty="0"/>
              <a:t>: XX, XXX, XXXX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1EEB336-9F5A-BA12-6B7D-84F3A9A0F26B}"/>
              </a:ext>
            </a:extLst>
          </p:cNvPr>
          <p:cNvSpPr txBox="1"/>
          <p:nvPr/>
        </p:nvSpPr>
        <p:spPr>
          <a:xfrm>
            <a:off x="1299515" y="6541338"/>
            <a:ext cx="7899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AUFGABE</a:t>
            </a:r>
            <a:r>
              <a:rPr lang="de-DE" dirty="0"/>
              <a:t>: XX, XXX, XXXX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A509970-1D73-C294-4690-DD10D6B2692D}"/>
              </a:ext>
            </a:extLst>
          </p:cNvPr>
          <p:cNvSpPr txBox="1"/>
          <p:nvPr/>
        </p:nvSpPr>
        <p:spPr>
          <a:xfrm>
            <a:off x="916798" y="784983"/>
            <a:ext cx="7899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STATIONSNAME</a:t>
            </a:r>
            <a:endParaRPr lang="de-DE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410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53DA2359-D1E2-E3B8-52D4-C5DF8DDCDCE6}"/>
              </a:ext>
            </a:extLst>
          </p:cNvPr>
          <p:cNvSpPr/>
          <p:nvPr/>
        </p:nvSpPr>
        <p:spPr>
          <a:xfrm>
            <a:off x="-1" y="0"/>
            <a:ext cx="10691814" cy="7559675"/>
          </a:xfrm>
          <a:prstGeom prst="rect">
            <a:avLst/>
          </a:prstGeom>
          <a:solidFill>
            <a:srgbClr val="7364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F249A16-2A56-F7B3-16E6-B780EBF2F831}"/>
              </a:ext>
            </a:extLst>
          </p:cNvPr>
          <p:cNvSpPr/>
          <p:nvPr/>
        </p:nvSpPr>
        <p:spPr>
          <a:xfrm>
            <a:off x="-1" y="-1"/>
            <a:ext cx="7243479" cy="7559676"/>
          </a:xfrm>
          <a:prstGeom prst="rect">
            <a:avLst/>
          </a:prstGeom>
          <a:solidFill>
            <a:srgbClr val="EB9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5EDB6B0-6814-6E17-2F82-7F60464F67B1}"/>
              </a:ext>
            </a:extLst>
          </p:cNvPr>
          <p:cNvSpPr txBox="1"/>
          <p:nvPr/>
        </p:nvSpPr>
        <p:spPr>
          <a:xfrm>
            <a:off x="1341159" y="764184"/>
            <a:ext cx="45611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Den neuen Hallenplaner gibt es auch als </a:t>
            </a:r>
            <a:r>
              <a:rPr lang="de-DE" sz="32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App</a:t>
            </a:r>
            <a:r>
              <a:rPr lang="de-DE" sz="3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</p:txBody>
      </p:sp>
      <p:pic>
        <p:nvPicPr>
          <p:cNvPr id="23" name="Grafik 22" descr="Ein Bild, das Text, Elektronik enthält.&#10;&#10;Automatisch generierte Beschreibung">
            <a:extLst>
              <a:ext uri="{FF2B5EF4-FFF2-40B4-BE49-F238E27FC236}">
                <a16:creationId xmlns:a16="http://schemas.microsoft.com/office/drawing/2014/main" id="{DA2CDBB0-2356-2454-4708-242EB362D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48" y="2241840"/>
            <a:ext cx="5888372" cy="4701868"/>
          </a:xfrm>
          <a:prstGeom prst="rect">
            <a:avLst/>
          </a:prstGeom>
        </p:spPr>
      </p:pic>
      <p:pic>
        <p:nvPicPr>
          <p:cNvPr id="3" name="Grafik 2">
            <a:hlinkClick r:id="rId3"/>
            <a:extLst>
              <a:ext uri="{FF2B5EF4-FFF2-40B4-BE49-F238E27FC236}">
                <a16:creationId xmlns:a16="http://schemas.microsoft.com/office/drawing/2014/main" id="{E2AE5E85-AC38-C5AC-C0C0-1B3DEF9F5E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" t="48771" r="1693" b="14053"/>
          <a:stretch/>
        </p:blipFill>
        <p:spPr>
          <a:xfrm>
            <a:off x="7793049" y="4103641"/>
            <a:ext cx="2349192" cy="77812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84D2BD1-C08F-39D7-D4D3-754C020308D4}"/>
              </a:ext>
            </a:extLst>
          </p:cNvPr>
          <p:cNvSpPr/>
          <p:nvPr/>
        </p:nvSpPr>
        <p:spPr>
          <a:xfrm>
            <a:off x="8977589" y="6450523"/>
            <a:ext cx="2007903" cy="20079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366B5EF-E441-FC34-14BE-A0B1564F40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2086" y="6791705"/>
            <a:ext cx="1063957" cy="53996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0C78297-6D72-13FA-8F6E-FAB60ED0FE9F}"/>
              </a:ext>
            </a:extLst>
          </p:cNvPr>
          <p:cNvSpPr txBox="1"/>
          <p:nvPr/>
        </p:nvSpPr>
        <p:spPr>
          <a:xfrm>
            <a:off x="7559047" y="2925402"/>
            <a:ext cx="2817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Jetzt ansehen!</a:t>
            </a:r>
          </a:p>
        </p:txBody>
      </p:sp>
      <p:pic>
        <p:nvPicPr>
          <p:cNvPr id="6" name="Grafik 5">
            <a:hlinkClick r:id="rId6"/>
            <a:extLst>
              <a:ext uri="{FF2B5EF4-FFF2-40B4-BE49-F238E27FC236}">
                <a16:creationId xmlns:a16="http://schemas.microsoft.com/office/drawing/2014/main" id="{3DA3E4A9-87BF-28CD-5ECE-563ECE8C3E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" t="12189" r="1727" b="50635"/>
          <a:stretch/>
        </p:blipFill>
        <p:spPr>
          <a:xfrm>
            <a:off x="7793049" y="3325512"/>
            <a:ext cx="2349192" cy="77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73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E2F8CC6-E126-0B52-9D6C-992DF6602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9918" y="6588476"/>
            <a:ext cx="1150193" cy="583726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1F34917-EF8E-0B46-6E6F-CA608F317A16}"/>
              </a:ext>
            </a:extLst>
          </p:cNvPr>
          <p:cNvSpPr txBox="1"/>
          <p:nvPr/>
        </p:nvSpPr>
        <p:spPr>
          <a:xfrm>
            <a:off x="1099594" y="698575"/>
            <a:ext cx="95922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7262A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3D Turnhalle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9DE5EA2-F964-7330-4418-8D481783BD5F}"/>
              </a:ext>
            </a:extLst>
          </p:cNvPr>
          <p:cNvSpPr txBox="1"/>
          <p:nvPr/>
        </p:nvSpPr>
        <p:spPr>
          <a:xfrm>
            <a:off x="1099594" y="1348023"/>
            <a:ext cx="9592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Hallenplan erstellen mit PowerPoint.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FEDDB9-55D8-5F5B-CBD7-3B0EC72D6F1B}"/>
              </a:ext>
            </a:extLst>
          </p:cNvPr>
          <p:cNvSpPr txBox="1"/>
          <p:nvPr/>
        </p:nvSpPr>
        <p:spPr>
          <a:xfrm>
            <a:off x="1099594" y="5172704"/>
            <a:ext cx="6667019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Lukas </a:t>
            </a:r>
            <a:r>
              <a:rPr lang="de-DE" sz="14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Metzech</a:t>
            </a:r>
            <a:r>
              <a:rPr lang="de-DE" sz="1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&amp; Henrik Lühr</a:t>
            </a:r>
          </a:p>
          <a:p>
            <a:r>
              <a:rPr lang="de-DE" sz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Demo - 3D Turnhalle PowerPoint: Einfach &amp; schnell einen Hallenplan erstellen</a:t>
            </a:r>
          </a:p>
          <a:p>
            <a:r>
              <a:rPr lang="de-DE" sz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1. Auflage - Wesel, 2023</a:t>
            </a:r>
          </a:p>
          <a:p>
            <a:endParaRPr lang="de-DE" sz="1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de-DE" sz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E-Mail: </a:t>
            </a:r>
            <a:r>
              <a:rPr lang="de-DE" sz="12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info@vlamingo.de</a:t>
            </a:r>
            <a:r>
              <a:rPr lang="de-DE" sz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 </a:t>
            </a:r>
          </a:p>
          <a:p>
            <a:r>
              <a:rPr lang="de-DE" sz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Internet: </a:t>
            </a:r>
            <a:r>
              <a:rPr lang="de-DE" sz="12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www.vlamingo.de</a:t>
            </a:r>
            <a:endParaRPr lang="de-DE" sz="1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de-DE" sz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Anschrift: Wehlener Weg 24a, 21274 Wesel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C093385-0EB3-B9DB-DEEE-C341BE4B15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716" y="4962639"/>
            <a:ext cx="32131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06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bgerundetes Rechteck 30">
            <a:extLst>
              <a:ext uri="{FF2B5EF4-FFF2-40B4-BE49-F238E27FC236}">
                <a16:creationId xmlns:a16="http://schemas.microsoft.com/office/drawing/2014/main" id="{A5EDC9AA-6F27-CF87-3FF4-D5A56AA502A7}"/>
              </a:ext>
            </a:extLst>
          </p:cNvPr>
          <p:cNvSpPr/>
          <p:nvPr/>
        </p:nvSpPr>
        <p:spPr>
          <a:xfrm>
            <a:off x="6969641" y="1639442"/>
            <a:ext cx="3219388" cy="1647825"/>
          </a:xfrm>
          <a:prstGeom prst="roundRect">
            <a:avLst>
              <a:gd name="adj" fmla="val 673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43C0BB4-EC94-6056-235B-CC8EEB134894}"/>
              </a:ext>
            </a:extLst>
          </p:cNvPr>
          <p:cNvSpPr txBox="1"/>
          <p:nvPr/>
        </p:nvSpPr>
        <p:spPr>
          <a:xfrm>
            <a:off x="-1" y="586738"/>
            <a:ext cx="106918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ANLEITUNG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39D4CA3-87BD-45E8-0BC4-C247E3F86F6B}"/>
              </a:ext>
            </a:extLst>
          </p:cNvPr>
          <p:cNvSpPr txBox="1"/>
          <p:nvPr/>
        </p:nvSpPr>
        <p:spPr>
          <a:xfrm>
            <a:off x="7163637" y="1856558"/>
            <a:ext cx="3025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Tipp:</a:t>
            </a:r>
            <a:endParaRPr lang="de-DE" sz="1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9C7A94-8166-57F9-08CA-1292D466BA1E}"/>
              </a:ext>
            </a:extLst>
          </p:cNvPr>
          <p:cNvSpPr txBox="1"/>
          <p:nvPr/>
        </p:nvSpPr>
        <p:spPr>
          <a:xfrm>
            <a:off x="904352" y="1620767"/>
            <a:ext cx="3305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Du hast ein Windows-Gerät?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5DCFD34-DC8E-F37B-2570-F6148D48F841}"/>
              </a:ext>
            </a:extLst>
          </p:cNvPr>
          <p:cNvSpPr/>
          <p:nvPr/>
        </p:nvSpPr>
        <p:spPr>
          <a:xfrm>
            <a:off x="957942" y="2255686"/>
            <a:ext cx="533400" cy="533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C24275C-EB4A-DBE3-5CD6-EF019C2F0943}"/>
              </a:ext>
            </a:extLst>
          </p:cNvPr>
          <p:cNvSpPr txBox="1"/>
          <p:nvPr/>
        </p:nvSpPr>
        <p:spPr>
          <a:xfrm>
            <a:off x="1639136" y="2291553"/>
            <a:ext cx="42739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Kopiere das benötigte Gerät (Geräteraum: Folie 5 bis 13). Hierfür kannst du die Tastenkombination „</a:t>
            </a:r>
            <a:r>
              <a:rPr lang="de-DE" sz="12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strg</a:t>
            </a:r>
            <a:r>
              <a:rPr lang="de-DE" sz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+ C“ nutzen.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C575B5F-D63D-7A53-7B17-BDAD773F53B8}"/>
              </a:ext>
            </a:extLst>
          </p:cNvPr>
          <p:cNvSpPr/>
          <p:nvPr/>
        </p:nvSpPr>
        <p:spPr>
          <a:xfrm>
            <a:off x="957942" y="3024128"/>
            <a:ext cx="533400" cy="533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857DCA-CB4F-C277-0A36-39157CF48C8E}"/>
              </a:ext>
            </a:extLst>
          </p:cNvPr>
          <p:cNvSpPr txBox="1"/>
          <p:nvPr/>
        </p:nvSpPr>
        <p:spPr>
          <a:xfrm>
            <a:off x="1639131" y="2971862"/>
            <a:ext cx="42739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Füge das benötigte Gerät auf dem Hallenplan deiner Wahl (Hallenpläne: Folie 14 bis 35) ein. Hierfür kannst du die Tastenkombination „</a:t>
            </a:r>
            <a:r>
              <a:rPr lang="de-DE" sz="12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strg</a:t>
            </a:r>
            <a:r>
              <a:rPr lang="de-DE" sz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+ V“ nutzen.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0A6C9AE-881A-AD60-8FB7-6F1CDA63B32B}"/>
              </a:ext>
            </a:extLst>
          </p:cNvPr>
          <p:cNvSpPr/>
          <p:nvPr/>
        </p:nvSpPr>
        <p:spPr>
          <a:xfrm>
            <a:off x="957942" y="3792570"/>
            <a:ext cx="533400" cy="533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3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8D245E8-2836-46C9-DC00-D49B75AA20D9}"/>
              </a:ext>
            </a:extLst>
          </p:cNvPr>
          <p:cNvSpPr txBox="1"/>
          <p:nvPr/>
        </p:nvSpPr>
        <p:spPr>
          <a:xfrm>
            <a:off x="1639134" y="3832411"/>
            <a:ext cx="4273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Verschiebe das Gerät an eine beliebige Stelle auf dem ausgewählten Hallenplan.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E1BF24E-6610-C83B-4903-5C1A14962390}"/>
              </a:ext>
            </a:extLst>
          </p:cNvPr>
          <p:cNvSpPr/>
          <p:nvPr/>
        </p:nvSpPr>
        <p:spPr>
          <a:xfrm>
            <a:off x="957942" y="4564765"/>
            <a:ext cx="533400" cy="533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4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494F2C8-98C4-9688-CCB8-EB6967865007}"/>
              </a:ext>
            </a:extLst>
          </p:cNvPr>
          <p:cNvSpPr txBox="1"/>
          <p:nvPr/>
        </p:nvSpPr>
        <p:spPr>
          <a:xfrm>
            <a:off x="1639131" y="5280494"/>
            <a:ext cx="42739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Ordne das Gerät neu an. Klicke auf das Gerät, dann auf “Grafikformat“ und dann auf „Ebene nach vorne“ oder auf „Ebene nach hinten“.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3B3CB83-F82C-018A-1F26-B56785491F7E}"/>
              </a:ext>
            </a:extLst>
          </p:cNvPr>
          <p:cNvSpPr/>
          <p:nvPr/>
        </p:nvSpPr>
        <p:spPr>
          <a:xfrm>
            <a:off x="957942" y="5336960"/>
            <a:ext cx="533400" cy="533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5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A5D36A4-F073-1A17-21E9-8AE2DDE8F996}"/>
              </a:ext>
            </a:extLst>
          </p:cNvPr>
          <p:cNvSpPr txBox="1"/>
          <p:nvPr/>
        </p:nvSpPr>
        <p:spPr>
          <a:xfrm>
            <a:off x="1639131" y="4506630"/>
            <a:ext cx="42739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Spiegel das Gerät bei Bedarf. Klicke auf das Gerät, dann auf „Grafikformat“ und dann auf „Drehen“. Jetzt kannst du das Gerät „Horizontal spiegeln“.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D6B083F-E80B-E2BA-DAC9-A35CA7252047}"/>
              </a:ext>
            </a:extLst>
          </p:cNvPr>
          <p:cNvSpPr/>
          <p:nvPr/>
        </p:nvSpPr>
        <p:spPr>
          <a:xfrm>
            <a:off x="957942" y="6109155"/>
            <a:ext cx="533400" cy="533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6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DC4A324-B21E-D9B5-27CD-C1A6B1C0539F}"/>
              </a:ext>
            </a:extLst>
          </p:cNvPr>
          <p:cNvSpPr txBox="1"/>
          <p:nvPr/>
        </p:nvSpPr>
        <p:spPr>
          <a:xfrm>
            <a:off x="1639131" y="6173061"/>
            <a:ext cx="42739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Wiederhole Schritt 1 bis 5, bis der Hallenplan oder die Stationskarte fertig ist.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F845335-7F01-DB83-CCC6-769A1D347A67}"/>
              </a:ext>
            </a:extLst>
          </p:cNvPr>
          <p:cNvSpPr txBox="1"/>
          <p:nvPr/>
        </p:nvSpPr>
        <p:spPr>
          <a:xfrm>
            <a:off x="7163637" y="2209011"/>
            <a:ext cx="27829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de-DE" sz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Wenn du Geräte für Stationskarten etc. skalieren oder bearbeiten möchtest, gruppiere alle Geräte und skalieren sie dann. So bleibt der Maßstab erhalten. </a:t>
            </a:r>
            <a:endParaRPr lang="de-DE" sz="1200" dirty="0"/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86B8A490-4A01-52E2-59AD-BDE6DAA84053}"/>
              </a:ext>
            </a:extLst>
          </p:cNvPr>
          <p:cNvCxnSpPr>
            <a:cxnSpLocks/>
          </p:cNvCxnSpPr>
          <p:nvPr/>
        </p:nvCxnSpPr>
        <p:spPr>
          <a:xfrm flipV="1">
            <a:off x="6006177" y="4424855"/>
            <a:ext cx="688913" cy="275686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AE497A49-466A-341B-653D-DB9664394EA5}"/>
              </a:ext>
            </a:extLst>
          </p:cNvPr>
          <p:cNvCxnSpPr>
            <a:cxnSpLocks/>
          </p:cNvCxnSpPr>
          <p:nvPr/>
        </p:nvCxnSpPr>
        <p:spPr>
          <a:xfrm>
            <a:off x="6006177" y="5603660"/>
            <a:ext cx="688913" cy="323165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8A0C4E71-A97F-B801-BA80-A4F7AF930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663" y="6877033"/>
            <a:ext cx="734485" cy="372753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665C4373-B500-F2F1-BC0A-CCDBB53746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5" t="15957" r="37366" b="44912"/>
          <a:stretch/>
        </p:blipFill>
        <p:spPr>
          <a:xfrm>
            <a:off x="6969641" y="5727810"/>
            <a:ext cx="3219388" cy="914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49257CC5-34F0-21FB-2FEA-84A15CF32C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8" t="12950" r="23910" b="11573"/>
          <a:stretch/>
        </p:blipFill>
        <p:spPr>
          <a:xfrm>
            <a:off x="6969641" y="3503776"/>
            <a:ext cx="3219389" cy="2007524"/>
          </a:xfrm>
          <a:prstGeom prst="roundRect">
            <a:avLst>
              <a:gd name="adj" fmla="val 454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98911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bgerundetes Rechteck 30">
            <a:extLst>
              <a:ext uri="{FF2B5EF4-FFF2-40B4-BE49-F238E27FC236}">
                <a16:creationId xmlns:a16="http://schemas.microsoft.com/office/drawing/2014/main" id="{A5EDC9AA-6F27-CF87-3FF4-D5A56AA502A7}"/>
              </a:ext>
            </a:extLst>
          </p:cNvPr>
          <p:cNvSpPr/>
          <p:nvPr/>
        </p:nvSpPr>
        <p:spPr>
          <a:xfrm>
            <a:off x="6969641" y="1639442"/>
            <a:ext cx="3219388" cy="1647825"/>
          </a:xfrm>
          <a:prstGeom prst="roundRect">
            <a:avLst>
              <a:gd name="adj" fmla="val 673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43C0BB4-EC94-6056-235B-CC8EEB134894}"/>
              </a:ext>
            </a:extLst>
          </p:cNvPr>
          <p:cNvSpPr txBox="1"/>
          <p:nvPr/>
        </p:nvSpPr>
        <p:spPr>
          <a:xfrm>
            <a:off x="-1" y="586738"/>
            <a:ext cx="106918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ANLEITUNG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39D4CA3-87BD-45E8-0BC4-C247E3F86F6B}"/>
              </a:ext>
            </a:extLst>
          </p:cNvPr>
          <p:cNvSpPr txBox="1"/>
          <p:nvPr/>
        </p:nvSpPr>
        <p:spPr>
          <a:xfrm>
            <a:off x="7163637" y="1856558"/>
            <a:ext cx="3025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Tipp:</a:t>
            </a:r>
            <a:endParaRPr lang="de-DE" sz="1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9C7A94-8166-57F9-08CA-1292D466BA1E}"/>
              </a:ext>
            </a:extLst>
          </p:cNvPr>
          <p:cNvSpPr txBox="1"/>
          <p:nvPr/>
        </p:nvSpPr>
        <p:spPr>
          <a:xfrm>
            <a:off x="904352" y="1620767"/>
            <a:ext cx="3305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Du hast ein Apple-Gerät?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5DCFD34-DC8E-F37B-2570-F6148D48F841}"/>
              </a:ext>
            </a:extLst>
          </p:cNvPr>
          <p:cNvSpPr/>
          <p:nvPr/>
        </p:nvSpPr>
        <p:spPr>
          <a:xfrm>
            <a:off x="957942" y="2255686"/>
            <a:ext cx="533400" cy="533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C24275C-EB4A-DBE3-5CD6-EF019C2F0943}"/>
              </a:ext>
            </a:extLst>
          </p:cNvPr>
          <p:cNvSpPr txBox="1"/>
          <p:nvPr/>
        </p:nvSpPr>
        <p:spPr>
          <a:xfrm>
            <a:off x="1639136" y="2291553"/>
            <a:ext cx="42739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Kopiere das benötigte Gerät (Folie 5 bis 13). Hierfür kannst du die Tastenkombination „</a:t>
            </a:r>
            <a:r>
              <a:rPr lang="de-DE" sz="12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command</a:t>
            </a:r>
            <a:r>
              <a:rPr lang="de-DE" sz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+ C“ nutzen.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C575B5F-D63D-7A53-7B17-BDAD773F53B8}"/>
              </a:ext>
            </a:extLst>
          </p:cNvPr>
          <p:cNvSpPr/>
          <p:nvPr/>
        </p:nvSpPr>
        <p:spPr>
          <a:xfrm>
            <a:off x="957942" y="3024128"/>
            <a:ext cx="533400" cy="533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857DCA-CB4F-C277-0A36-39157CF48C8E}"/>
              </a:ext>
            </a:extLst>
          </p:cNvPr>
          <p:cNvSpPr txBox="1"/>
          <p:nvPr/>
        </p:nvSpPr>
        <p:spPr>
          <a:xfrm>
            <a:off x="1639131" y="2971862"/>
            <a:ext cx="42739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Füge das benötigte Gerät auf dem Hallenplan deiner Wahl (Folie 14 bis 35) ein. Hierfür kannst du die Tastenkombination „</a:t>
            </a:r>
            <a:r>
              <a:rPr lang="de-DE" sz="12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command</a:t>
            </a:r>
            <a:r>
              <a:rPr lang="de-DE" sz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+ V“ nutzen.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0A6C9AE-881A-AD60-8FB7-6F1CDA63B32B}"/>
              </a:ext>
            </a:extLst>
          </p:cNvPr>
          <p:cNvSpPr/>
          <p:nvPr/>
        </p:nvSpPr>
        <p:spPr>
          <a:xfrm>
            <a:off x="957942" y="3792570"/>
            <a:ext cx="533400" cy="533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3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8D245E8-2836-46C9-DC00-D49B75AA20D9}"/>
              </a:ext>
            </a:extLst>
          </p:cNvPr>
          <p:cNvSpPr txBox="1"/>
          <p:nvPr/>
        </p:nvSpPr>
        <p:spPr>
          <a:xfrm>
            <a:off x="1639134" y="3832411"/>
            <a:ext cx="4273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Verschiebe das Gerät an eine beliebige Stelle auf dem ausgewählten Hallenplan.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E1BF24E-6610-C83B-4903-5C1A14962390}"/>
              </a:ext>
            </a:extLst>
          </p:cNvPr>
          <p:cNvSpPr/>
          <p:nvPr/>
        </p:nvSpPr>
        <p:spPr>
          <a:xfrm>
            <a:off x="957942" y="4564765"/>
            <a:ext cx="533400" cy="533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4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494F2C8-98C4-9688-CCB8-EB6967865007}"/>
              </a:ext>
            </a:extLst>
          </p:cNvPr>
          <p:cNvSpPr txBox="1"/>
          <p:nvPr/>
        </p:nvSpPr>
        <p:spPr>
          <a:xfrm>
            <a:off x="1639131" y="5277390"/>
            <a:ext cx="42739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Ordne das Gerät neu an. Klicke auf das Gerät, dann auf “Grafikformat“ und dann auf „Ebene nach vorne“ oder auf „Ebene nach hinten“.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3B3CB83-F82C-018A-1F26-B56785491F7E}"/>
              </a:ext>
            </a:extLst>
          </p:cNvPr>
          <p:cNvSpPr/>
          <p:nvPr/>
        </p:nvSpPr>
        <p:spPr>
          <a:xfrm>
            <a:off x="957942" y="5336960"/>
            <a:ext cx="533400" cy="533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5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A5D36A4-F073-1A17-21E9-8AE2DDE8F996}"/>
              </a:ext>
            </a:extLst>
          </p:cNvPr>
          <p:cNvSpPr txBox="1"/>
          <p:nvPr/>
        </p:nvSpPr>
        <p:spPr>
          <a:xfrm>
            <a:off x="1639131" y="4506389"/>
            <a:ext cx="42739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Spiegel das Gerät bei Bedarf. Klicke auf das Gerät, dann auf „Grafikformat“ und dann auf „Drehen“. Jetzt kannst du das Gerät „Horizontal kippen“.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D6B083F-E80B-E2BA-DAC9-A35CA7252047}"/>
              </a:ext>
            </a:extLst>
          </p:cNvPr>
          <p:cNvSpPr/>
          <p:nvPr/>
        </p:nvSpPr>
        <p:spPr>
          <a:xfrm>
            <a:off x="957942" y="6109155"/>
            <a:ext cx="533400" cy="533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6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DC4A324-B21E-D9B5-27CD-C1A6B1C0539F}"/>
              </a:ext>
            </a:extLst>
          </p:cNvPr>
          <p:cNvSpPr txBox="1"/>
          <p:nvPr/>
        </p:nvSpPr>
        <p:spPr>
          <a:xfrm>
            <a:off x="1639131" y="6173061"/>
            <a:ext cx="42739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Wiederhole Schritt 1 bis 5, bis der Hallenplan oder die Stationskarte fertig ist.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F845335-7F01-DB83-CCC6-769A1D347A67}"/>
              </a:ext>
            </a:extLst>
          </p:cNvPr>
          <p:cNvSpPr txBox="1"/>
          <p:nvPr/>
        </p:nvSpPr>
        <p:spPr>
          <a:xfrm>
            <a:off x="7163637" y="2209011"/>
            <a:ext cx="27829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de-DE" sz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Wenn du Geräte für Stationskarten etc. skalieren oder bearbeiten möchtest, gruppiere alle Geräte und skalieren sie dann. So bleibt der Maßstab erhalten. </a:t>
            </a:r>
            <a:endParaRPr lang="de-DE" sz="1200" dirty="0"/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86B8A490-4A01-52E2-59AD-BDE6DAA84053}"/>
              </a:ext>
            </a:extLst>
          </p:cNvPr>
          <p:cNvCxnSpPr>
            <a:cxnSpLocks/>
          </p:cNvCxnSpPr>
          <p:nvPr/>
        </p:nvCxnSpPr>
        <p:spPr>
          <a:xfrm flipV="1">
            <a:off x="5936917" y="4294076"/>
            <a:ext cx="716131" cy="355446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AE497A49-466A-341B-653D-DB9664394EA5}"/>
              </a:ext>
            </a:extLst>
          </p:cNvPr>
          <p:cNvCxnSpPr>
            <a:cxnSpLocks/>
          </p:cNvCxnSpPr>
          <p:nvPr/>
        </p:nvCxnSpPr>
        <p:spPr>
          <a:xfrm>
            <a:off x="5936917" y="5603660"/>
            <a:ext cx="716131" cy="166519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8A0C4E71-A97F-B801-BA80-A4F7AF930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663" y="6877033"/>
            <a:ext cx="734485" cy="37275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AF5C2BE-12AE-0FFB-D249-E38BA5DCCB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"/>
          <a:stretch/>
        </p:blipFill>
        <p:spPr>
          <a:xfrm>
            <a:off x="6967668" y="3557528"/>
            <a:ext cx="3221361" cy="1550351"/>
          </a:xfrm>
          <a:prstGeom prst="roundRect">
            <a:avLst>
              <a:gd name="adj" fmla="val 335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</p:spPr>
      </p:pic>
      <p:pic>
        <p:nvPicPr>
          <p:cNvPr id="16" name="Grafik 15" descr="Ein Bild, das Logo enthält.&#10;&#10;Automatisch generierte Beschreibung">
            <a:extLst>
              <a:ext uri="{FF2B5EF4-FFF2-40B4-BE49-F238E27FC236}">
                <a16:creationId xmlns:a16="http://schemas.microsoft.com/office/drawing/2014/main" id="{8BFD50B8-7F9A-555B-9200-C9B4A1FDAA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77" b="2320"/>
          <a:stretch/>
        </p:blipFill>
        <p:spPr>
          <a:xfrm>
            <a:off x="6969641" y="5378140"/>
            <a:ext cx="3219388" cy="1140808"/>
          </a:xfrm>
          <a:prstGeom prst="roundRect">
            <a:avLst>
              <a:gd name="adj" fmla="val 414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65618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43C0BB4-EC94-6056-235B-CC8EEB134894}"/>
              </a:ext>
            </a:extLst>
          </p:cNvPr>
          <p:cNvSpPr txBox="1"/>
          <p:nvPr/>
        </p:nvSpPr>
        <p:spPr>
          <a:xfrm>
            <a:off x="0" y="3272005"/>
            <a:ext cx="106918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GERÄTERAUM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A0C4E71-A97F-B801-BA80-A4F7AF930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663" y="6877033"/>
            <a:ext cx="734485" cy="37275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7ECBEE6-0A8D-DAE9-D49C-C8042BF61015}"/>
              </a:ext>
            </a:extLst>
          </p:cNvPr>
          <p:cNvSpPr txBox="1"/>
          <p:nvPr/>
        </p:nvSpPr>
        <p:spPr>
          <a:xfrm>
            <a:off x="0" y="4026058"/>
            <a:ext cx="10691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104409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5913317B-5D28-D666-EC55-4583992840FE}"/>
              </a:ext>
            </a:extLst>
          </p:cNvPr>
          <p:cNvSpPr txBox="1"/>
          <p:nvPr/>
        </p:nvSpPr>
        <p:spPr>
          <a:xfrm>
            <a:off x="0" y="516962"/>
            <a:ext cx="106918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GERÄTERAUM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C8686F04-D2EC-5CAB-F34F-D154CB999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4610" y="3401170"/>
            <a:ext cx="695325" cy="476250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C80CA384-AE0A-E290-6018-479B763B37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4611" y="2832012"/>
            <a:ext cx="695325" cy="476250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37439CC9-B21F-152D-ECBB-5090AB8F17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682389" y="5768963"/>
            <a:ext cx="733425" cy="361950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3B7813E6-7AEF-2724-A547-C012CFD604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2389" y="4926105"/>
            <a:ext cx="733425" cy="590550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AB7C18F2-2697-65EB-AC60-3A52EB1B85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4611" y="2251686"/>
            <a:ext cx="742950" cy="485775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A1512394-1228-F4A7-501A-D334FB52983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24611" y="1704764"/>
            <a:ext cx="742950" cy="485775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F8C36E03-DFA9-4845-9500-E720C1D7D56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82389" y="6313300"/>
            <a:ext cx="733425" cy="590550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BC62A9BA-CDE3-B362-CAB6-AE06AAFC6D3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flipH="1">
            <a:off x="682389" y="4386677"/>
            <a:ext cx="733425" cy="361950"/>
          </a:xfrm>
          <a:prstGeom prst="rect">
            <a:avLst/>
          </a:prstGeom>
        </p:spPr>
      </p:pic>
      <p:pic>
        <p:nvPicPr>
          <p:cNvPr id="74" name="Grafik 73">
            <a:extLst>
              <a:ext uri="{FF2B5EF4-FFF2-40B4-BE49-F238E27FC236}">
                <a16:creationId xmlns:a16="http://schemas.microsoft.com/office/drawing/2014/main" id="{3F233825-5B0D-7D20-3C28-356F89E36ED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935050" y="1700001"/>
            <a:ext cx="485775" cy="4953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05CCCB39-A0FB-FF1D-3298-048E449F43E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70542" y="6887346"/>
            <a:ext cx="734485" cy="37275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3FED35F-66C8-FF6F-0575-F8AB4E86DD3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929878" y="1700001"/>
            <a:ext cx="1133475" cy="70485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691BF2C-C7F1-153E-E0B1-E1CB9058580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489278" y="1742863"/>
            <a:ext cx="676275" cy="40957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7B307A8-64FD-F980-38F8-46216BD0BF1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873224" y="1633326"/>
            <a:ext cx="257175" cy="8382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9C6D6F8E-2758-531C-3ED9-F4862C0E2A0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837751" y="4529877"/>
            <a:ext cx="409575" cy="27622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59F9541-777E-828E-72AF-EDEEE3EB6DE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837751" y="3779837"/>
            <a:ext cx="409575" cy="24765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56B16154-3E34-0768-BB05-7B1E5B0D1CCF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6837751" y="2716731"/>
            <a:ext cx="409575" cy="51435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DDD27A8D-1161-2E1A-6816-0B3688AD88E8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6837752" y="1760218"/>
            <a:ext cx="409575" cy="552450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740EA79A-76D6-F433-5D27-5AB12816C332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8477363" y="1778738"/>
            <a:ext cx="279400" cy="457200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C5184A80-8774-16E1-AB25-F48CE51B1399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9212369" y="1764110"/>
            <a:ext cx="254000" cy="469900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F0B586C9-7D2C-CB38-D7E1-12DDD07C5DB2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9257966" y="2466268"/>
            <a:ext cx="279400" cy="419100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9B9A2A61-05D6-AA7E-D522-2094198EA4AA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8542297" y="2467372"/>
            <a:ext cx="254000" cy="444500"/>
          </a:xfrm>
          <a:prstGeom prst="rect">
            <a:avLst/>
          </a:prstGeom>
        </p:spPr>
      </p:pic>
      <p:cxnSp>
        <p:nvCxnSpPr>
          <p:cNvPr id="52" name="Gerade Verbindung 51">
            <a:extLst>
              <a:ext uri="{FF2B5EF4-FFF2-40B4-BE49-F238E27FC236}">
                <a16:creationId xmlns:a16="http://schemas.microsoft.com/office/drawing/2014/main" id="{1A0B34D2-0101-3E52-74AC-E1F8AD5C629A}"/>
              </a:ext>
            </a:extLst>
          </p:cNvPr>
          <p:cNvCxnSpPr>
            <a:cxnSpLocks/>
          </p:cNvCxnSpPr>
          <p:nvPr/>
        </p:nvCxnSpPr>
        <p:spPr>
          <a:xfrm>
            <a:off x="7880279" y="1700001"/>
            <a:ext cx="0" cy="399741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Grafik 52">
            <a:extLst>
              <a:ext uri="{FF2B5EF4-FFF2-40B4-BE49-F238E27FC236}">
                <a16:creationId xmlns:a16="http://schemas.microsoft.com/office/drawing/2014/main" id="{12C3E36D-A4AC-B5B1-80C9-81A2BD2B34C5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2129578" y="2565797"/>
            <a:ext cx="104775" cy="123825"/>
          </a:xfrm>
          <a:prstGeom prst="rect">
            <a:avLst/>
          </a:prstGeom>
        </p:spPr>
      </p:pic>
      <p:sp>
        <p:nvSpPr>
          <p:cNvPr id="58" name="Abgerundetes Rechteck 57">
            <a:extLst>
              <a:ext uri="{FF2B5EF4-FFF2-40B4-BE49-F238E27FC236}">
                <a16:creationId xmlns:a16="http://schemas.microsoft.com/office/drawing/2014/main" id="{0B242CDF-65AB-3BAC-E7CC-77E604BCCCF2}"/>
              </a:ext>
            </a:extLst>
          </p:cNvPr>
          <p:cNvSpPr/>
          <p:nvPr/>
        </p:nvSpPr>
        <p:spPr>
          <a:xfrm>
            <a:off x="8477363" y="3675600"/>
            <a:ext cx="417241" cy="417241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</a:t>
            </a:r>
          </a:p>
        </p:txBody>
      </p:sp>
      <p:sp>
        <p:nvSpPr>
          <p:cNvPr id="62" name="Abgerundetes Rechteck 61">
            <a:extLst>
              <a:ext uri="{FF2B5EF4-FFF2-40B4-BE49-F238E27FC236}">
                <a16:creationId xmlns:a16="http://schemas.microsoft.com/office/drawing/2014/main" id="{8243F007-6946-7A1A-9E27-66BA370D8F9A}"/>
              </a:ext>
            </a:extLst>
          </p:cNvPr>
          <p:cNvSpPr/>
          <p:nvPr/>
        </p:nvSpPr>
        <p:spPr>
          <a:xfrm>
            <a:off x="9152278" y="3675599"/>
            <a:ext cx="417241" cy="417241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</a:t>
            </a:r>
          </a:p>
        </p:txBody>
      </p:sp>
      <p:sp>
        <p:nvSpPr>
          <p:cNvPr id="63" name="Abgerundetes Rechteck 62">
            <a:extLst>
              <a:ext uri="{FF2B5EF4-FFF2-40B4-BE49-F238E27FC236}">
                <a16:creationId xmlns:a16="http://schemas.microsoft.com/office/drawing/2014/main" id="{31C68985-395C-AB66-10D2-17822F105061}"/>
              </a:ext>
            </a:extLst>
          </p:cNvPr>
          <p:cNvSpPr/>
          <p:nvPr/>
        </p:nvSpPr>
        <p:spPr>
          <a:xfrm>
            <a:off x="8477363" y="4351534"/>
            <a:ext cx="417241" cy="417241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3</a:t>
            </a:r>
          </a:p>
        </p:txBody>
      </p:sp>
      <p:pic>
        <p:nvPicPr>
          <p:cNvPr id="65" name="Grafik 64">
            <a:extLst>
              <a:ext uri="{FF2B5EF4-FFF2-40B4-BE49-F238E27FC236}">
                <a16:creationId xmlns:a16="http://schemas.microsoft.com/office/drawing/2014/main" id="{E129CAAB-99C5-3F4D-5F16-FD3001C77F53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6952050" y="5308492"/>
            <a:ext cx="180975" cy="276225"/>
          </a:xfrm>
          <a:prstGeom prst="rect">
            <a:avLst/>
          </a:prstGeom>
        </p:spPr>
      </p:pic>
      <p:sp>
        <p:nvSpPr>
          <p:cNvPr id="68" name="Abgerundetes Rechteck 67">
            <a:extLst>
              <a:ext uri="{FF2B5EF4-FFF2-40B4-BE49-F238E27FC236}">
                <a16:creationId xmlns:a16="http://schemas.microsoft.com/office/drawing/2014/main" id="{80D8157D-EB1F-9505-DC8A-8575142F2F1D}"/>
              </a:ext>
            </a:extLst>
          </p:cNvPr>
          <p:cNvSpPr/>
          <p:nvPr/>
        </p:nvSpPr>
        <p:spPr>
          <a:xfrm>
            <a:off x="9152277" y="4351534"/>
            <a:ext cx="417241" cy="417241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07529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43C0BB4-EC94-6056-235B-CC8EEB134894}"/>
              </a:ext>
            </a:extLst>
          </p:cNvPr>
          <p:cNvSpPr txBox="1"/>
          <p:nvPr/>
        </p:nvSpPr>
        <p:spPr>
          <a:xfrm>
            <a:off x="0" y="3272005"/>
            <a:ext cx="106918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HALLENPLÄNE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A0C4E71-A97F-B801-BA80-A4F7AF930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663" y="6877033"/>
            <a:ext cx="734485" cy="37275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BB92A4E-E0B6-BB7F-7A1D-C8B4EC05663E}"/>
              </a:ext>
            </a:extLst>
          </p:cNvPr>
          <p:cNvSpPr txBox="1"/>
          <p:nvPr/>
        </p:nvSpPr>
        <p:spPr>
          <a:xfrm>
            <a:off x="0" y="4026058"/>
            <a:ext cx="10691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163128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816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43C0BB4-EC94-6056-235B-CC8EEB134894}"/>
              </a:ext>
            </a:extLst>
          </p:cNvPr>
          <p:cNvSpPr txBox="1"/>
          <p:nvPr/>
        </p:nvSpPr>
        <p:spPr>
          <a:xfrm>
            <a:off x="0" y="3272005"/>
            <a:ext cx="106918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STATIONSKARTEN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A0C4E71-A97F-B801-BA80-A4F7AF930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663" y="6877033"/>
            <a:ext cx="734485" cy="37275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9929CEF3-EAC2-C8CD-7FDB-A07B37BE1D49}"/>
              </a:ext>
            </a:extLst>
          </p:cNvPr>
          <p:cNvSpPr txBox="1"/>
          <p:nvPr/>
        </p:nvSpPr>
        <p:spPr>
          <a:xfrm>
            <a:off x="0" y="4026058"/>
            <a:ext cx="10691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524790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462</Words>
  <Application>Microsoft Macintosh PowerPoint</Application>
  <PresentationFormat>Benutzerdefiniert</PresentationFormat>
  <Paragraphs>64</Paragraphs>
  <Slides>11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Source Sans Pro</vt:lpstr>
      <vt:lpstr>Source Sans Pro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Lukas Metzech</dc:creator>
  <cp:lastModifiedBy>Microsoft Office User</cp:lastModifiedBy>
  <cp:revision>63</cp:revision>
  <dcterms:created xsi:type="dcterms:W3CDTF">2023-05-25T06:50:55Z</dcterms:created>
  <dcterms:modified xsi:type="dcterms:W3CDTF">2023-06-14T08:09:29Z</dcterms:modified>
</cp:coreProperties>
</file>